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70" d="100"/>
          <a:sy n="70" d="100"/>
        </p:scale>
        <p:origin x="40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2D2C4-7DF8-C0DC-C6DC-4CE17CB2F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6BD216-387E-A003-94E7-0521AAEDF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4788C-7988-63C4-3F60-C99D1B44F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4C98-8874-23A3-CBFF-F114F786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2575E-12C2-976F-2C7E-8B97FDC87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699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94B29-8E1E-1BAD-954D-286CC6BA5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1D146-0814-2ADF-1657-2B50D29BA5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BC846-9813-B5C4-DF83-C8CC57981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2AB9C-3C19-3A86-2F59-3248D7A90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A4064-1CEA-730B-F1E9-08246A7B7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72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4884C-685A-EDC0-234E-873E8518E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D2208-DDCA-2A5D-DBE6-D9669F0FC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07CAF-9166-09AA-FC1B-7132F351D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2A577-3305-9265-DF17-EBCF0E720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B8548-B189-5501-5466-B331D5DA3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434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F5091-7F12-E2C7-C040-A87965B23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8D719-FCFC-AAA3-945D-28ADA14AA8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D07C1-1C71-286E-4D69-6ED26D2C5F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A5E2A8-E6D5-F1F8-8C51-1956F94B2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187E86-EA9C-F798-ED7B-6AC1B4C14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05671-2241-ADDB-5C11-990BB7A1D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78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E54C2-CDC3-0D08-9130-ECD91210D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4DDB1E-B6FE-6B38-286A-B2C170784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66CB76-0ED6-9789-3057-1869D91CE8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DBA859-4ABC-08C1-A203-1E3BD6B305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9187A4-3EFA-487A-62F7-A0A8B32B3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10D77A-9E5E-D282-C932-DE8029A32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F2CC19-EAF2-33FE-C86C-6098EE88E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D3BA11-8265-49BA-564E-74389297E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867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6D797-C888-B135-FDB4-7DC53E1F8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7EFF7D-D508-AF23-0E17-74B9996EC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A56834-0404-B0CB-F33E-0ACBD359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F6F086-EB01-EB0A-3EEE-38016E19C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647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D664FF-F4F7-67C0-FA64-0DE22511B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AD7AA1-2E59-6347-0A82-B54A87258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7997-533A-C66F-93FB-EBB8F79A4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39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7A95B-2355-21B4-4FCF-6F3653401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941FC-5AA1-3113-E693-762C050BF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9C9F99-63E9-C5E3-1006-EFEDEE9B8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C2A50E-5FA6-81B2-0CC1-D5955BCE9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987680-4A3E-52C0-AB48-2872321BA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99DD1-181E-7B78-5435-B5F17CE4C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012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4C21-E12E-C847-35AF-B49A0A343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5EB830-D0F6-F3F9-D927-FBA5A819C5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A28E6-7492-C352-C0ED-7407AD7002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290841-C7BE-D7BD-949B-CB46B3FFC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54BE6B-A34D-04A5-D147-C2746BA09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EA32E7-82C5-1126-2969-A8CE97525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944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64C8F-2997-1D18-7AE0-A9978658D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C7C2E-33BE-45A7-D04D-E05506047C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B54B7E-6A6E-256C-60C7-ECF13DB97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448A77-7A05-B60F-6D0B-04B19043C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AABC2-C3FA-9DDB-DA53-5141BE06C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828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EF6E73-B99A-CC21-B735-B07317FBE3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840904-3FC8-BB60-CF0B-E5C96C282B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379A2-5A07-335D-2F18-AF1EF239A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05853-C776-25B0-2575-C2DE05117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F010A-D97F-D34A-8D18-2D4A0D100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005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B066D0-A2B1-C6D2-596E-7CF6DFA60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5E217F-4E13-C6BB-0513-58BEE9EA0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F8906-029B-5A30-0500-C385E699A3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1C608-3120-4575-9715-4A7DDF703355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9AF864-B5FE-F39D-F51E-3D7923EBC3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588FB-4348-0B0C-5C0C-063529E35F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06F8F-89CF-412D-850D-B7EC3BFD7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881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B4F3AA-0463-90CC-CDB0-A2C8E33CF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9449B4-6DB7-BE6F-A0C1-4A3DD4275978}"/>
              </a:ext>
            </a:extLst>
          </p:cNvPr>
          <p:cNvSpPr txBox="1"/>
          <p:nvPr/>
        </p:nvSpPr>
        <p:spPr>
          <a:xfrm>
            <a:off x="212035" y="410817"/>
            <a:ext cx="40816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latin typeface="Letter-join No-Lead 40" panose="02000503000000020003" pitchFamily="50" charset="0"/>
              </a:rPr>
              <a:t>The following slides will give you a few ideas of what you could make for world book day</a:t>
            </a:r>
            <a:r>
              <a:rPr lang="en-GB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210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0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C01ACA-7197-7832-60D5-BFBE277DE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794" y="643467"/>
            <a:ext cx="2475653" cy="247565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998" y="487090"/>
            <a:ext cx="3588174" cy="27810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81D95B-BEBD-EF94-58A8-FC74DE6C1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719" y="650497"/>
            <a:ext cx="3138500" cy="246862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4A7CE4-B9A7-D70B-4AD7-BFCC51E25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8159" y="3748194"/>
            <a:ext cx="1853723" cy="2471631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8E5EC52-9BCE-2963-3329-FF18BD881A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1676" y="1267428"/>
            <a:ext cx="3252903" cy="4337204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F4FFA271-A10A-4AC3-8F06-E3313A197A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502" y="3603670"/>
            <a:ext cx="3601167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918067-7230-5D7A-C4DB-75F1DED67E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3518" y="3905195"/>
            <a:ext cx="3252903" cy="216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013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9">
            <a:extLst>
              <a:ext uri="{FF2B5EF4-FFF2-40B4-BE49-F238E27FC236}">
                <a16:creationId xmlns:a16="http://schemas.microsoft.com/office/drawing/2014/main" id="{B96FC576-AE30-4C09-A12C-0582F2A6A0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A54DF0-5CE2-DAB4-50A2-C037DA5110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07" r="2" b="12367"/>
          <a:stretch/>
        </p:blipFill>
        <p:spPr>
          <a:xfrm>
            <a:off x="1" y="10"/>
            <a:ext cx="6099048" cy="3428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F234E6-502A-0648-E62A-C73D84EAC3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" b="15775"/>
          <a:stretch/>
        </p:blipFill>
        <p:spPr>
          <a:xfrm>
            <a:off x="6092952" y="10"/>
            <a:ext cx="6099048" cy="34289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241BE2-02D3-F397-FE10-D5612642CB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740"/>
          <a:stretch/>
        </p:blipFill>
        <p:spPr>
          <a:xfrm>
            <a:off x="1" y="3429000"/>
            <a:ext cx="6099048" cy="3429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0EC9666-2304-EB0E-2714-3793D410BE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138" r="2" b="879"/>
          <a:stretch/>
        </p:blipFill>
        <p:spPr>
          <a:xfrm>
            <a:off x="6092952" y="3429000"/>
            <a:ext cx="609904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90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ABB624F-BF77-4AE1-B71D-2D681D4731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C868E-28F6-1CF3-ED5D-D024E99B6D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6947"/>
          <a:stretch/>
        </p:blipFill>
        <p:spPr>
          <a:xfrm>
            <a:off x="-1" y="10"/>
            <a:ext cx="7370057" cy="6857990"/>
          </a:xfrm>
          <a:prstGeom prst="rect">
            <a:avLst/>
          </a:prstGeom>
        </p:spPr>
      </p:pic>
      <p:pic>
        <p:nvPicPr>
          <p:cNvPr id="3" name="Picture 2" descr="A group of painted eggs&#10;&#10;Description automatically generated with medium confidence">
            <a:extLst>
              <a:ext uri="{FF2B5EF4-FFF2-40B4-BE49-F238E27FC236}">
                <a16:creationId xmlns:a16="http://schemas.microsoft.com/office/drawing/2014/main" id="{2538A836-FC97-9F99-F8EB-C25D41909C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0" r="5864"/>
          <a:stretch/>
        </p:blipFill>
        <p:spPr>
          <a:xfrm>
            <a:off x="7534656" y="1"/>
            <a:ext cx="4657344" cy="33467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C4728E-482B-29E8-2D30-EF0FACCA0B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713" r="13357" b="1"/>
          <a:stretch/>
        </p:blipFill>
        <p:spPr>
          <a:xfrm>
            <a:off x="7534654" y="3511296"/>
            <a:ext cx="4657346" cy="334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67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CEC27341-4ABB-43EF-9E57-10A858F9251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000"/>
          </a:xfrm>
          <a:prstGeom prst="rect">
            <a:avLst/>
          </a:prstGeom>
          <a:solidFill>
            <a:srgbClr val="8659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B98C55-54CC-433B-905F-FB0B2D2009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953" y="484068"/>
            <a:ext cx="3414014" cy="588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6147FE-66C7-DDE3-385D-93FC41CC7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559" y="1572081"/>
            <a:ext cx="2781372" cy="371327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21906-D4D4-4F16-9228-3E004930E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71968" y="485853"/>
            <a:ext cx="3575304" cy="588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2D1565-41FA-A660-2971-DE0C89269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2567" y="1958156"/>
            <a:ext cx="2941124" cy="294112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65BCC85-4C69-4CFB-A36A-6A489B87FF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08139" y="484069"/>
            <a:ext cx="3899229" cy="286421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50EF9-9924-AE09-3F9A-928F27EA13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9053" y="798656"/>
            <a:ext cx="2977469" cy="223022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A14BDAC-394B-4E9A-8ECE-61AA1A7C231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08139" y="3509152"/>
            <a:ext cx="3899229" cy="2847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60249BB-642A-0BF6-C6DB-7EA042988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9873" y="3859603"/>
            <a:ext cx="3255829" cy="216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91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19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Letter-join No-Lead 40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R Bennett</dc:creator>
  <cp:lastModifiedBy>Miss N. Banks</cp:lastModifiedBy>
  <cp:revision>4</cp:revision>
  <dcterms:created xsi:type="dcterms:W3CDTF">2023-02-16T09:39:20Z</dcterms:created>
  <dcterms:modified xsi:type="dcterms:W3CDTF">2023-02-16T13:53:58Z</dcterms:modified>
</cp:coreProperties>
</file>